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78" r:id="rId2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9" Type="http://schemas.openxmlformats.org/officeDocument/2006/relationships/slide" Target="slides/slide11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04.xml"/></Relationships>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a:extLst>
              <a:ext uri="{FF2B5EF4-FFF2-40B4-BE49-F238E27FC236}">
                <a16:creationId xmlns:a16="http://schemas.microsoft.com/office/drawing/2014/main" id="{C754EE54-FF61-4A37-318A-827F4378FA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40A7BCA5-D72D-42FA-8A81-BD0F9B12C73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21507" name="Title 2">
            <a:extLst>
              <a:ext uri="{FF2B5EF4-FFF2-40B4-BE49-F238E27FC236}">
                <a16:creationId xmlns:a16="http://schemas.microsoft.com/office/drawing/2014/main" id="{8C5A65CD-7EEB-FEC8-1801-14E34E78A3A8}"/>
              </a:ext>
            </a:extLst>
          </p:cNvPr>
          <p:cNvSpPr>
            <a:spLocks noGrp="1"/>
          </p:cNvSpPr>
          <p:nvPr>
            <p:ph type="title" idx="4294967295"/>
          </p:nvPr>
        </p:nvSpPr>
        <p:spPr>
          <a:xfrm>
            <a:off x="609600" y="1752600"/>
            <a:ext cx="7793038" cy="838200"/>
          </a:xfrm>
        </p:spPr>
        <p:txBody>
          <a:bodyPr/>
          <a:lstStyle/>
          <a:p>
            <a:r>
              <a:rPr lang="en-US" altLang="zh-CN" sz="3600"/>
              <a:t>Panel 4: Manufacturer and Integrator Panel Discussion</a:t>
            </a:r>
          </a:p>
        </p:txBody>
      </p:sp>
      <p:sp>
        <p:nvSpPr>
          <p:cNvPr id="21508" name="Text Placeholder 3">
            <a:extLst>
              <a:ext uri="{FF2B5EF4-FFF2-40B4-BE49-F238E27FC236}">
                <a16:creationId xmlns:a16="http://schemas.microsoft.com/office/drawing/2014/main" id="{F5A2CE05-5B2A-EE03-FBFE-18A6CBA2AA89}"/>
              </a:ext>
            </a:extLst>
          </p:cNvPr>
          <p:cNvSpPr>
            <a:spLocks noGrp="1"/>
          </p:cNvSpPr>
          <p:nvPr>
            <p:ph type="body" idx="4294967295"/>
          </p:nvPr>
        </p:nvSpPr>
        <p:spPr>
          <a:xfrm>
            <a:off x="914400" y="2819400"/>
            <a:ext cx="7848600" cy="3810000"/>
          </a:xfrm>
        </p:spPr>
        <p:txBody>
          <a:bodyPr/>
          <a:lstStyle/>
          <a:p>
            <a:pPr>
              <a:buFont typeface="Wingdings" panose="05000000000000000000" pitchFamily="2" charset="2"/>
              <a:buNone/>
            </a:pPr>
            <a:r>
              <a:rPr lang="en-US" altLang="zh-CN" sz="2000"/>
              <a:t>This panel presents manufacturer and integrator information about specific common formats, how common formats affect manufacturers, interoperability issues, and requirements.</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Panel is from 9:00 till 11:00 AM</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Break at 10:15 – 10:30</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Each speaker has 15-20 minutes including questions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